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9" r:id="rId30"/>
    <p:sldId id="286" r:id="rId31"/>
    <p:sldId id="287" r:id="rId32"/>
    <p:sldId id="319" r:id="rId33"/>
    <p:sldId id="296" r:id="rId34"/>
    <p:sldId id="295" r:id="rId35"/>
    <p:sldId id="290" r:id="rId36"/>
    <p:sldId id="297" r:id="rId37"/>
    <p:sldId id="291" r:id="rId38"/>
    <p:sldId id="298" r:id="rId39"/>
    <p:sldId id="292" r:id="rId40"/>
    <p:sldId id="320" r:id="rId41"/>
    <p:sldId id="293" r:id="rId42"/>
    <p:sldId id="305" r:id="rId43"/>
    <p:sldId id="307" r:id="rId44"/>
    <p:sldId id="306" r:id="rId45"/>
    <p:sldId id="299" r:id="rId46"/>
    <p:sldId id="308" r:id="rId47"/>
    <p:sldId id="301" r:id="rId48"/>
    <p:sldId id="311" r:id="rId49"/>
    <p:sldId id="300" r:id="rId50"/>
    <p:sldId id="309" r:id="rId51"/>
    <p:sldId id="313" r:id="rId52"/>
    <p:sldId id="302" r:id="rId53"/>
    <p:sldId id="315" r:id="rId54"/>
    <p:sldId id="316" r:id="rId55"/>
    <p:sldId id="321" r:id="rId56"/>
    <p:sldId id="322" r:id="rId57"/>
    <p:sldId id="312" r:id="rId58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HelveticaNeueLT Std" panose="020B0604020202020204" pitchFamily="34" charset="0"/>
      <p:regular r:id="rId65"/>
    </p:embeddedFont>
    <p:embeddedFont>
      <p:font typeface="HelveticaNeueLT Std Med Cn" panose="020B0606030502030204" pitchFamily="34" charset="0"/>
      <p:regular r:id="rId66"/>
      <p: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50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31-Mar-19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p.io/documents/abp/latest/Best-Practices/Inde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5968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573C0-BFB7-40FF-93B7-D27F6F63911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111676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7" y="3664240"/>
            <a:ext cx="5817047" cy="296989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4752783" y="2375590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(queue)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4" y="2633640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35" y="2633640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86" y="2623595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37" y="2623595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88" y="2623595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765004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3106387" y="237559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stCxn id="29" idx="3"/>
          </p:cNvCxnSpPr>
          <p:nvPr/>
        </p:nvCxnSpPr>
        <p:spPr>
          <a:xfrm>
            <a:off x="4379774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7277038" y="2752018"/>
            <a:ext cx="3730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7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25976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E95-04E9-479D-9234-86E4C565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AEC2AB-4768-4051-813B-F4C71A5DE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79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SHOW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864" y="2141537"/>
            <a:ext cx="70702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 process of </a:t>
            </a:r>
            <a:r>
              <a:rPr lang="en-US" sz="2000" b="1" dirty="0">
                <a:latin typeface="HelveticaNeueLT Std" panose="020B0604020202020204" pitchFamily="34" charset="0"/>
              </a:rPr>
              <a:t>giving permission to a user or client</a:t>
            </a:r>
            <a:r>
              <a:rPr lang="en-US" sz="2000" dirty="0">
                <a:latin typeface="HelveticaNeueLT Std" panose="020B0604020202020204" pitchFamily="34" charset="0"/>
              </a:rPr>
              <a:t> to perform specific actions in the system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Examples: “Create a product”, “Show a report”, “Delete a user”…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Permissions are </a:t>
            </a:r>
            <a:r>
              <a:rPr lang="en-US" sz="2000" b="1" dirty="0">
                <a:latin typeface="HelveticaNeueLT Std" panose="020B0604020202020204" pitchFamily="34" charset="0"/>
              </a:rPr>
              <a:t>not stored</a:t>
            </a:r>
            <a:r>
              <a:rPr lang="en-US" sz="2000" dirty="0">
                <a:latin typeface="HelveticaNeueLT Std" panose="020B0604020202020204" pitchFamily="34" charset="0"/>
              </a:rPr>
              <a:t> in the authentication ticket!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are sent in </a:t>
            </a:r>
            <a:r>
              <a:rPr lang="en-US" sz="2000" b="1" dirty="0">
                <a:latin typeface="HelveticaNeueLT Std" panose="020B0604020202020204" pitchFamily="34" charset="0"/>
              </a:rPr>
              <a:t>every request</a:t>
            </a:r>
            <a:r>
              <a:rPr lang="en-US" sz="2000" dirty="0">
                <a:latin typeface="HelveticaNeueLT Std" panose="020B0604020202020204" pitchFamily="34" charset="0"/>
              </a:rPr>
              <a:t>, so we want to keep it small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Authentication tickets have relatively </a:t>
            </a:r>
            <a:r>
              <a:rPr lang="en-US" sz="2000" b="1" dirty="0">
                <a:latin typeface="HelveticaNeueLT Std" panose="020B0604020202020204" pitchFamily="34" charset="0"/>
              </a:rPr>
              <a:t>long lifetime</a:t>
            </a:r>
            <a:r>
              <a:rPr lang="en-US" sz="2000" dirty="0">
                <a:latin typeface="HelveticaNeueLT Std" panose="020B0604020202020204" pitchFamily="34" charset="0"/>
              </a:rPr>
              <a:t>, but permissions may change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35028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236" y="1966500"/>
            <a:ext cx="725483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HelveticaNeueLT Std" panose="020B0604020202020204" pitchFamily="34" charset="0"/>
              </a:rPr>
              <a:t>ABP has a permission system where any module or service can </a:t>
            </a:r>
            <a:r>
              <a:rPr lang="en-US" sz="2000" b="1" dirty="0">
                <a:latin typeface="HelveticaNeueLT Std" panose="020B0604020202020204" pitchFamily="34" charset="0"/>
              </a:rPr>
              <a:t>define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check</a:t>
            </a:r>
            <a:r>
              <a:rPr lang="en-US" sz="2000" dirty="0">
                <a:latin typeface="HelveticaNeueLT Std" panose="020B0604020202020204" pitchFamily="34" charset="0"/>
              </a:rPr>
              <a:t> permissions.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9509-B2D4-445E-8FF1-AC471D0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65" y="3040636"/>
            <a:ext cx="9067368" cy="317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E2981-2529-4C09-ADC7-A198B18C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1694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ABA7E-22B0-48DE-A33E-72C539AF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75" y="1930978"/>
            <a:ext cx="7191270" cy="371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B1C2EE-F61F-4776-8F10-74BC5AED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</p:spTree>
    <p:extLst>
      <p:ext uri="{BB962C8B-B14F-4D97-AF65-F5344CB8AC3E}">
        <p14:creationId xmlns:p14="http://schemas.microsoft.com/office/powerpoint/2010/main" val="364771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31FC9-26E6-406A-8EB1-3F27E3C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35" y="1814162"/>
            <a:ext cx="7048730" cy="25984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76475D-524F-4B2E-AA01-A45F09E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Authorization &amp; Permission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1BECB-11A3-4EAE-9F15-DB1FAC13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5" y="4787753"/>
            <a:ext cx="6943228" cy="12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https://abp.io/documents/abp/latest/Best-Practices/Index</a:t>
            </a:r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</p:txBody>
      </p:sp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2848112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4590806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3786504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3767394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7006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0218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7334</TotalTime>
  <Words>1868</Words>
  <Application>Microsoft Office PowerPoint</Application>
  <PresentationFormat>Widescreen</PresentationFormat>
  <Paragraphs>483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Calibri</vt:lpstr>
      <vt:lpstr>Courier New</vt:lpstr>
      <vt:lpstr>HelveticaNeueLT Std</vt:lpstr>
      <vt:lpstr>Arial</vt:lpstr>
      <vt:lpstr>HelveticaNeueLT Std Med Cn</vt:lpstr>
      <vt:lpstr>Calibri Light</vt:lpstr>
      <vt:lpstr>Office Theme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PowerPoint Presentation</vt:lpstr>
      <vt:lpstr>PART – II : THE IMPLEMENTATION Synchronous Communication of Microservices</vt:lpstr>
      <vt:lpstr>PART – II : THE IMPLEMENTATION Dynamic C# API Proxies</vt:lpstr>
      <vt:lpstr>PowerPoint Presentation</vt:lpstr>
      <vt:lpstr>PART – II : THE IMPLEMENTATION Asynchronous Communication / Messaging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Authorization &amp; Permission System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Further Learning / Resources</vt:lpstr>
      <vt:lpstr>Further Learning / Resources</vt:lpstr>
      <vt:lpstr>Summary</vt:lpstr>
      <vt:lpstr> Halil İbrahim Kalkan                      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220</cp:revision>
  <dcterms:created xsi:type="dcterms:W3CDTF">2019-02-25T13:56:54Z</dcterms:created>
  <dcterms:modified xsi:type="dcterms:W3CDTF">2019-03-31T14:23:26Z</dcterms:modified>
</cp:coreProperties>
</file>